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4E31-D5AE-4D51-AAA6-580A3910D98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19C-97CF-4041-8422-20DF0164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4E31-D5AE-4D51-AAA6-580A3910D98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119C-97CF-4041-8422-20DF0164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770">
              <a:lnSpc>
                <a:spcPct val="100000"/>
              </a:lnSpc>
            </a:pPr>
            <a:r>
              <a:rPr lang="en-US" smtClean="0"/>
              <a:t>LI</a:t>
            </a:r>
            <a:r>
              <a:rPr lang="en-US" spc="-55" smtClean="0"/>
              <a:t>S</a:t>
            </a:r>
            <a:r>
              <a:rPr lang="en-US" smtClean="0"/>
              <a:t>T </a:t>
            </a:r>
            <a:r>
              <a:rPr lang="en-US" spc="-5" smtClean="0"/>
              <a:t>O</a:t>
            </a:r>
            <a:r>
              <a:rPr lang="en-US" smtClean="0"/>
              <a:t>F</a:t>
            </a:r>
            <a:r>
              <a:rPr lang="en-US" spc="15" smtClean="0"/>
              <a:t> </a:t>
            </a:r>
            <a:r>
              <a:rPr lang="en-US" spc="-5" smtClean="0"/>
              <a:t>TR</a:t>
            </a:r>
            <a:r>
              <a:rPr lang="en-US" spc="10" smtClean="0"/>
              <a:t>U</a:t>
            </a:r>
            <a:r>
              <a:rPr lang="en-US" spc="-5" smtClean="0"/>
              <a:t>C</a:t>
            </a:r>
            <a:r>
              <a:rPr lang="en-US" spc="-35" smtClean="0"/>
              <a:t>K</a:t>
            </a:r>
            <a:r>
              <a:rPr lang="en-US" smtClean="0"/>
              <a:t>S/TRAILE</a:t>
            </a:r>
            <a:r>
              <a:rPr lang="en-US" spc="-55" smtClean="0"/>
              <a:t>R</a:t>
            </a:r>
            <a:r>
              <a:rPr lang="en-US" smtClean="0"/>
              <a:t>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770">
              <a:lnSpc>
                <a:spcPct val="100000"/>
              </a:lnSpc>
            </a:pPr>
            <a:r>
              <a:rPr lang="en-US" spc="-5" smtClean="0"/>
              <a:t>eT</a:t>
            </a:r>
            <a:r>
              <a:rPr lang="en-US" spc="10" smtClean="0"/>
              <a:t>R</a:t>
            </a:r>
            <a:r>
              <a:rPr lang="en-US" smtClean="0"/>
              <a:t>UCX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770">
              <a:lnSpc>
                <a:spcPct val="100000"/>
              </a:lnSpc>
            </a:pPr>
            <a:r>
              <a:rPr lang="en-US" spc="-5" smtClean="0"/>
              <a:t>CE</a:t>
            </a:r>
            <a:r>
              <a:rPr lang="en-US" spc="-45" smtClean="0"/>
              <a:t>R</a:t>
            </a:r>
            <a:r>
              <a:rPr lang="en-US" spc="-5" smtClean="0"/>
              <a:t>TIFI</a:t>
            </a:r>
            <a:r>
              <a:rPr lang="en-US" smtClean="0"/>
              <a:t>C</a:t>
            </a:r>
            <a:r>
              <a:rPr lang="en-US" spc="-350" smtClean="0"/>
              <a:t>A</a:t>
            </a:r>
            <a:r>
              <a:rPr lang="en-US" spc="-5" smtClean="0"/>
              <a:t>TION</a:t>
            </a:r>
            <a:endParaRPr lang="en-US" spc="-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7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770">
              <a:lnSpc>
                <a:spcPct val="100000"/>
              </a:lnSpc>
            </a:pPr>
            <a:r>
              <a:rPr lang="en-US" spc="-5" smtClean="0"/>
              <a:t>CE</a:t>
            </a:r>
            <a:r>
              <a:rPr lang="en-US" spc="-45" smtClean="0"/>
              <a:t>R</a:t>
            </a:r>
            <a:r>
              <a:rPr lang="en-US" spc="-5" smtClean="0"/>
              <a:t>TIFI</a:t>
            </a:r>
            <a:r>
              <a:rPr lang="en-US" smtClean="0"/>
              <a:t>C</a:t>
            </a:r>
            <a:r>
              <a:rPr lang="en-US" spc="-350" smtClean="0"/>
              <a:t>A</a:t>
            </a:r>
            <a:r>
              <a:rPr lang="en-US" spc="-5" smtClean="0"/>
              <a:t>TION</a:t>
            </a:r>
            <a:endParaRPr lang="en-US" spc="-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8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770">
              <a:lnSpc>
                <a:spcPct val="100000"/>
              </a:lnSpc>
            </a:pPr>
            <a:r>
              <a:rPr lang="en-US" spc="-5" smtClean="0"/>
              <a:t>CE</a:t>
            </a:r>
            <a:r>
              <a:rPr lang="en-US" spc="-45" smtClean="0"/>
              <a:t>R</a:t>
            </a:r>
            <a:r>
              <a:rPr lang="en-US" spc="-5" smtClean="0"/>
              <a:t>TIFI</a:t>
            </a:r>
            <a:r>
              <a:rPr lang="en-US" smtClean="0"/>
              <a:t>C</a:t>
            </a:r>
            <a:r>
              <a:rPr lang="en-US" spc="-350" smtClean="0"/>
              <a:t>A</a:t>
            </a:r>
            <a:r>
              <a:rPr lang="en-US" spc="-5" smtClean="0"/>
              <a:t>TION</a:t>
            </a:r>
            <a:endParaRPr lang="en-US" spc="-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1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6000" spc="-5" smtClean="0">
                <a:solidFill>
                  <a:srgbClr val="385622"/>
                </a:solidFill>
              </a:rPr>
              <a:t>Ou</a:t>
            </a:r>
            <a:r>
              <a:rPr lang="en-US" sz="6000" smtClean="0">
                <a:solidFill>
                  <a:srgbClr val="385622"/>
                </a:solidFill>
              </a:rPr>
              <a:t>r</a:t>
            </a:r>
            <a:r>
              <a:rPr lang="en-US" sz="6000" spc="15" smtClean="0">
                <a:solidFill>
                  <a:srgbClr val="385622"/>
                </a:solidFill>
              </a:rPr>
              <a:t> </a:t>
            </a:r>
            <a:r>
              <a:rPr lang="en-US" sz="6000" spc="-25" smtClean="0">
                <a:solidFill>
                  <a:srgbClr val="385622"/>
                </a:solidFill>
              </a:rPr>
              <a:t>In</a:t>
            </a:r>
            <a:r>
              <a:rPr lang="en-US" sz="6000" spc="-60" smtClean="0">
                <a:solidFill>
                  <a:srgbClr val="385622"/>
                </a:solidFill>
              </a:rPr>
              <a:t>d</a:t>
            </a:r>
            <a:r>
              <a:rPr lang="en-US" sz="6000" spc="-35" smtClean="0">
                <a:solidFill>
                  <a:srgbClr val="385622"/>
                </a:solidFill>
              </a:rPr>
              <a:t>u</a:t>
            </a:r>
            <a:r>
              <a:rPr lang="en-US" sz="6000" spc="-110" smtClean="0">
                <a:solidFill>
                  <a:srgbClr val="385622"/>
                </a:solidFill>
              </a:rPr>
              <a:t>s</a:t>
            </a:r>
            <a:r>
              <a:rPr lang="en-US" sz="6000" smtClean="0">
                <a:solidFill>
                  <a:srgbClr val="385622"/>
                </a:solidFill>
              </a:rPr>
              <a:t>t</a:t>
            </a:r>
            <a:r>
              <a:rPr lang="en-US" sz="6000" spc="15" smtClean="0">
                <a:solidFill>
                  <a:srgbClr val="385622"/>
                </a:solidFill>
              </a:rPr>
              <a:t>r</a:t>
            </a:r>
            <a:r>
              <a:rPr lang="en-US" sz="6000" spc="-30" smtClean="0">
                <a:solidFill>
                  <a:srgbClr val="385622"/>
                </a:solidFill>
              </a:rPr>
              <a:t>y</a:t>
            </a:r>
            <a:r>
              <a:rPr lang="en-US" sz="6000" spc="30" smtClean="0">
                <a:solidFill>
                  <a:srgbClr val="385622"/>
                </a:solidFill>
              </a:rPr>
              <a:t> </a:t>
            </a:r>
            <a:r>
              <a:rPr lang="en-US" sz="6000" spc="-5" smtClean="0">
                <a:solidFill>
                  <a:srgbClr val="385622"/>
                </a:solidFill>
              </a:rPr>
              <a:t>Co</a:t>
            </a:r>
            <a:r>
              <a:rPr lang="en-US" sz="6000" spc="-65" smtClean="0">
                <a:solidFill>
                  <a:srgbClr val="385622"/>
                </a:solidFill>
              </a:rPr>
              <a:t>v</a:t>
            </a:r>
            <a:r>
              <a:rPr lang="en-US" sz="6000" spc="-5" smtClean="0">
                <a:solidFill>
                  <a:srgbClr val="385622"/>
                </a:solidFill>
              </a:rPr>
              <a:t>e</a:t>
            </a:r>
            <a:r>
              <a:rPr lang="en-US" sz="6000" spc="-125" smtClean="0">
                <a:solidFill>
                  <a:srgbClr val="385622"/>
                </a:solidFill>
              </a:rPr>
              <a:t>r</a:t>
            </a:r>
            <a:r>
              <a:rPr lang="en-US" sz="6000" smtClean="0">
                <a:solidFill>
                  <a:srgbClr val="385622"/>
                </a:solidFill>
              </a:rPr>
              <a:t>a</a:t>
            </a:r>
            <a:r>
              <a:rPr lang="en-US" sz="6000" spc="-65" smtClean="0">
                <a:solidFill>
                  <a:srgbClr val="385622"/>
                </a:solidFill>
              </a:rPr>
              <a:t>g</a:t>
            </a:r>
            <a:r>
              <a:rPr lang="en-US" sz="6000" smtClean="0">
                <a:solidFill>
                  <a:srgbClr val="385622"/>
                </a:solidFill>
              </a:rPr>
              <a:t>e</a:t>
            </a:r>
            <a:endParaRPr lang="en-US" sz="6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6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808345">
              <a:lnSpc>
                <a:spcPct val="100000"/>
              </a:lnSpc>
            </a:pPr>
            <a:r>
              <a:rPr lang="en-US" sz="1800" spc="-25" smtClean="0"/>
              <a:t>F</a:t>
            </a:r>
            <a:r>
              <a:rPr lang="en-US" sz="1800" spc="-5" smtClean="0"/>
              <a:t>C</a:t>
            </a:r>
            <a:r>
              <a:rPr lang="en-US" sz="1800" smtClean="0"/>
              <a:t>L </a:t>
            </a:r>
            <a:r>
              <a:rPr lang="en-US" sz="1800" spc="-15" smtClean="0"/>
              <a:t>&amp;</a:t>
            </a:r>
            <a:r>
              <a:rPr lang="en-US" sz="1800" spc="-10" smtClean="0"/>
              <a:t> </a:t>
            </a:r>
            <a:r>
              <a:rPr lang="en-US" sz="1800" spc="-40" smtClean="0"/>
              <a:t>L</a:t>
            </a:r>
            <a:r>
              <a:rPr lang="en-US" sz="1800" spc="-5" smtClean="0"/>
              <a:t>C</a:t>
            </a:r>
            <a:r>
              <a:rPr lang="en-US" sz="1800" smtClean="0"/>
              <a:t>L</a:t>
            </a:r>
            <a:r>
              <a:rPr lang="en-US" sz="1800" spc="10" smtClean="0"/>
              <a:t> </a:t>
            </a:r>
            <a:r>
              <a:rPr lang="en-US" sz="1800" smtClean="0"/>
              <a:t>Se</a:t>
            </a:r>
            <a:r>
              <a:rPr lang="en-US" sz="1800" spc="5" smtClean="0"/>
              <a:t>r</a:t>
            </a:r>
            <a:r>
              <a:rPr lang="en-US" sz="1800" spc="-5" smtClean="0"/>
              <a:t>vi</a:t>
            </a:r>
            <a:r>
              <a:rPr lang="en-US" sz="1800" smtClean="0"/>
              <a:t>ce</a:t>
            </a:r>
            <a:endParaRPr lang="en-US" sz="1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9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770">
              <a:lnSpc>
                <a:spcPct val="100000"/>
              </a:lnSpc>
            </a:pPr>
            <a:r>
              <a:rPr lang="en-US" spc="-200" smtClean="0"/>
              <a:t>W</a:t>
            </a:r>
            <a:r>
              <a:rPr lang="en-US" smtClean="0"/>
              <a:t>AREHOUSE</a:t>
            </a:r>
            <a:r>
              <a:rPr lang="en-US" spc="-15" smtClean="0"/>
              <a:t> </a:t>
            </a:r>
            <a:r>
              <a:rPr lang="en-US" smtClean="0"/>
              <a:t>&amp; </a:t>
            </a:r>
            <a:r>
              <a:rPr lang="en-US" spc="-5" smtClean="0"/>
              <a:t>DI</a:t>
            </a:r>
            <a:r>
              <a:rPr lang="en-US" spc="-55" smtClean="0"/>
              <a:t>S</a:t>
            </a:r>
            <a:r>
              <a:rPr lang="en-US" spc="-5" smtClean="0"/>
              <a:t>TRI</a:t>
            </a:r>
            <a:r>
              <a:rPr lang="en-US" spc="10" smtClean="0"/>
              <a:t>B</a:t>
            </a:r>
            <a:r>
              <a:rPr lang="en-US" smtClean="0"/>
              <a:t>UTION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8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52780">
              <a:lnSpc>
                <a:spcPct val="100000"/>
              </a:lnSpc>
            </a:pPr>
            <a:r>
              <a:rPr lang="en-US" sz="3600" spc="-5" smtClean="0"/>
              <a:t>Ou</a:t>
            </a:r>
            <a:r>
              <a:rPr lang="en-US" sz="3600" smtClean="0"/>
              <a:t>r Expe</a:t>
            </a:r>
            <a:r>
              <a:rPr lang="en-US" sz="3600" spc="5" smtClean="0"/>
              <a:t>r</a:t>
            </a:r>
            <a:r>
              <a:rPr lang="en-US" sz="3600" smtClean="0"/>
              <a:t>ience</a:t>
            </a:r>
            <a:endParaRPr lang="en-US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1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Our Industry Coverage</vt:lpstr>
      <vt:lpstr>PowerPoint Presentation</vt:lpstr>
      <vt:lpstr>PowerPoint Presentation</vt:lpstr>
      <vt:lpstr>FCL &amp; LCL Service</vt:lpstr>
      <vt:lpstr>WAREHOUSE &amp; DISTRIBUTION</vt:lpstr>
      <vt:lpstr>Our Experience</vt:lpstr>
      <vt:lpstr>PowerPoint Presentation</vt:lpstr>
      <vt:lpstr>PowerPoint Presentation</vt:lpstr>
      <vt:lpstr>LIST OF TRUCKS/TRAILERS</vt:lpstr>
      <vt:lpstr>eTRUCX</vt:lpstr>
      <vt:lpstr>CERTIFICATION</vt:lpstr>
      <vt:lpstr>CERTIFICATION</vt:lpstr>
      <vt:lpstr>CERTIFICATION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Dato Jack</dc:creator>
  <cp:lastModifiedBy>Dato Jack</cp:lastModifiedBy>
  <cp:revision>1</cp:revision>
  <dcterms:created xsi:type="dcterms:W3CDTF">2021-11-29T03:03:59Z</dcterms:created>
  <dcterms:modified xsi:type="dcterms:W3CDTF">2021-11-29T03:03:59Z</dcterms:modified>
</cp:coreProperties>
</file>