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0693400" cy="7569200"/>
  <p:notesSz cx="106934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E638-D123-405C-B7CA-414268B5089C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E0C-848B-4BDB-91BA-8A9642E17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2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990"/>
            <a:ext cx="9223058" cy="14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4949"/>
            <a:ext cx="9223058" cy="4802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15527"/>
            <a:ext cx="2406015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E638-D123-405C-B7CA-414268B5089C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15527"/>
            <a:ext cx="3609023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15527"/>
            <a:ext cx="2406015" cy="40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29E0C-848B-4BDB-91BA-8A9642E17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3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0209">
              <a:lnSpc>
                <a:spcPts val="6590"/>
              </a:lnSpc>
            </a:pPr>
            <a:r>
              <a:rPr lang="en-US" spc="-30" smtClean="0">
                <a:latin typeface="Century Gothic"/>
                <a:cs typeface="Century Gothic"/>
              </a:rPr>
              <a:t>THE</a:t>
            </a:r>
            <a:r>
              <a:rPr lang="en-US" spc="5" smtClean="0">
                <a:latin typeface="Century Gothic"/>
                <a:cs typeface="Century Gothic"/>
              </a:rPr>
              <a:t> </a:t>
            </a:r>
            <a:r>
              <a:rPr lang="en-US" spc="-40" smtClean="0">
                <a:latin typeface="Century Gothic"/>
                <a:cs typeface="Century Gothic"/>
              </a:rPr>
              <a:t>TEAM</a:t>
            </a:r>
            <a:endParaRPr lang="en-US" spc="-40" dirty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5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0209">
              <a:lnSpc>
                <a:spcPts val="6590"/>
              </a:lnSpc>
            </a:pPr>
            <a:r>
              <a:rPr lang="en-US" spc="-30" smtClean="0">
                <a:latin typeface="Century Gothic"/>
                <a:cs typeface="Century Gothic"/>
              </a:rPr>
              <a:t>THE</a:t>
            </a:r>
            <a:r>
              <a:rPr lang="en-US" spc="5" smtClean="0">
                <a:latin typeface="Century Gothic"/>
                <a:cs typeface="Century Gothic"/>
              </a:rPr>
              <a:t> </a:t>
            </a:r>
            <a:r>
              <a:rPr lang="en-US" spc="-40" smtClean="0">
                <a:latin typeface="Century Gothic"/>
                <a:cs typeface="Century Gothic"/>
              </a:rPr>
              <a:t>TEAM</a:t>
            </a:r>
            <a:endParaRPr lang="en-US" spc="-40" dirty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0209">
              <a:lnSpc>
                <a:spcPts val="6590"/>
              </a:lnSpc>
            </a:pPr>
            <a:r>
              <a:rPr lang="en-US" spc="-30" smtClean="0">
                <a:latin typeface="Century Gothic"/>
                <a:cs typeface="Century Gothic"/>
              </a:rPr>
              <a:t>THE</a:t>
            </a:r>
            <a:r>
              <a:rPr lang="en-US" spc="5" smtClean="0">
                <a:latin typeface="Century Gothic"/>
                <a:cs typeface="Century Gothic"/>
              </a:rPr>
              <a:t> </a:t>
            </a:r>
            <a:r>
              <a:rPr lang="en-US" spc="-40" smtClean="0">
                <a:latin typeface="Century Gothic"/>
                <a:cs typeface="Century Gothic"/>
              </a:rPr>
              <a:t>TEAM</a:t>
            </a:r>
            <a:endParaRPr lang="en-US" spc="-40" dirty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6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0209">
              <a:lnSpc>
                <a:spcPts val="6590"/>
              </a:lnSpc>
            </a:pPr>
            <a:r>
              <a:rPr lang="en-US" spc="-30" smtClean="0">
                <a:latin typeface="Century Gothic"/>
                <a:cs typeface="Century Gothic"/>
              </a:rPr>
              <a:t>T</a:t>
            </a:r>
            <a:r>
              <a:rPr lang="en-US" spc="-35" smtClean="0">
                <a:latin typeface="Century Gothic"/>
                <a:cs typeface="Century Gothic"/>
              </a:rPr>
              <a:t>HE</a:t>
            </a:r>
            <a:r>
              <a:rPr lang="en-US" spc="-5" smtClean="0">
                <a:latin typeface="Century Gothic"/>
                <a:cs typeface="Century Gothic"/>
              </a:rPr>
              <a:t> </a:t>
            </a:r>
            <a:r>
              <a:rPr lang="en-US" spc="-45" smtClean="0">
                <a:latin typeface="Century Gothic"/>
                <a:cs typeface="Century Gothic"/>
              </a:rPr>
              <a:t>ORG</a:t>
            </a:r>
            <a:r>
              <a:rPr lang="en-US" spc="-35" smtClean="0">
                <a:latin typeface="Century Gothic"/>
                <a:cs typeface="Century Gothic"/>
              </a:rPr>
              <a:t>ANISATION</a:t>
            </a:r>
            <a:endParaRPr lang="en-US" spc="-35" dirty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0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06095">
              <a:lnSpc>
                <a:spcPts val="6545"/>
              </a:lnSpc>
            </a:pPr>
            <a:r>
              <a:rPr lang="en-US" spc="-35" smtClean="0"/>
              <a:t>ADMINISTR</a:t>
            </a:r>
            <a:r>
              <a:rPr lang="en-US" spc="-450" smtClean="0"/>
              <a:t>A</a:t>
            </a:r>
            <a:r>
              <a:rPr lang="en-US" spc="-35" smtClean="0"/>
              <a:t>TIVE</a:t>
            </a:r>
            <a:endParaRPr lang="en-US" spc="-35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06095">
              <a:lnSpc>
                <a:spcPts val="6545"/>
              </a:lnSpc>
            </a:pPr>
            <a:r>
              <a:rPr lang="en-US" spc="-35" smtClean="0"/>
              <a:t>FINANCIAL</a:t>
            </a:r>
            <a:endParaRPr lang="en-US" spc="-35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73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19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3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7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8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0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04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84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58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55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48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69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78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8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7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31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00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6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7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9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ts val="5310"/>
              </a:lnSpc>
            </a:pPr>
            <a:r>
              <a:rPr lang="pt-BR" sz="4900" spc="-25" smtClean="0">
                <a:latin typeface="Century Gothic"/>
                <a:cs typeface="Century Gothic"/>
              </a:rPr>
              <a:t>L</a:t>
            </a:r>
            <a:r>
              <a:rPr lang="pt-BR" sz="4900" spc="-640" smtClean="0">
                <a:latin typeface="Century Gothic"/>
                <a:cs typeface="Century Gothic"/>
              </a:rPr>
              <a:t> </a:t>
            </a:r>
            <a:r>
              <a:rPr lang="pt-BR" sz="4900" spc="-40" smtClean="0">
                <a:latin typeface="Century Gothic"/>
                <a:cs typeface="Century Gothic"/>
              </a:rPr>
              <a:t>A</a:t>
            </a:r>
            <a:r>
              <a:rPr lang="pt-BR" sz="4900" spc="-690" smtClean="0">
                <a:latin typeface="Century Gothic"/>
                <a:cs typeface="Century Gothic"/>
              </a:rPr>
              <a:t> </a:t>
            </a:r>
            <a:r>
              <a:rPr lang="pt-BR" sz="4900" spc="-40" smtClean="0">
                <a:latin typeface="Century Gothic"/>
                <a:cs typeface="Century Gothic"/>
              </a:rPr>
              <a:t>N</a:t>
            </a:r>
            <a:r>
              <a:rPr lang="pt-BR" sz="4900" spc="-685" smtClean="0">
                <a:latin typeface="Century Gothic"/>
                <a:cs typeface="Century Gothic"/>
              </a:rPr>
              <a:t> </a:t>
            </a:r>
            <a:r>
              <a:rPr lang="pt-BR" sz="4900" spc="470" smtClean="0">
                <a:latin typeface="Century Gothic"/>
                <a:cs typeface="Century Gothic"/>
              </a:rPr>
              <a:t>D</a:t>
            </a:r>
            <a:r>
              <a:rPr lang="pt-BR" sz="4900" spc="-25" smtClean="0">
                <a:latin typeface="Century Gothic"/>
                <a:cs typeface="Century Gothic"/>
              </a:rPr>
              <a:t>/</a:t>
            </a:r>
            <a:r>
              <a:rPr lang="pt-BR" sz="4900" spc="-875" smtClean="0">
                <a:latin typeface="Century Gothic"/>
                <a:cs typeface="Century Gothic"/>
              </a:rPr>
              <a:t> </a:t>
            </a:r>
            <a:r>
              <a:rPr lang="pt-BR" sz="4900" spc="455" smtClean="0">
                <a:latin typeface="Century Gothic"/>
                <a:cs typeface="Century Gothic"/>
              </a:rPr>
              <a:t>S</a:t>
            </a:r>
            <a:r>
              <a:rPr lang="pt-BR" sz="4900" spc="465" smtClean="0">
                <a:latin typeface="Century Gothic"/>
                <a:cs typeface="Century Gothic"/>
              </a:rPr>
              <a:t>PA</a:t>
            </a:r>
            <a:r>
              <a:rPr lang="pt-BR" sz="4900" spc="450" smtClean="0">
                <a:latin typeface="Century Gothic"/>
                <a:cs typeface="Century Gothic"/>
              </a:rPr>
              <a:t>C</a:t>
            </a:r>
            <a:r>
              <a:rPr lang="pt-BR" sz="4900" spc="-30" smtClean="0">
                <a:latin typeface="Century Gothic"/>
                <a:cs typeface="Century Gothic"/>
              </a:rPr>
              <a:t>E</a:t>
            </a:r>
            <a:endParaRPr lang="pt-BR" sz="4900" smtClean="0">
              <a:latin typeface="Century Gothic"/>
              <a:cs typeface="Century Gothic"/>
            </a:endParaRPr>
          </a:p>
          <a:p>
            <a:pPr marL="2236470">
              <a:lnSpc>
                <a:spcPts val="5310"/>
              </a:lnSpc>
            </a:pPr>
            <a:r>
              <a:rPr lang="pt-BR" sz="4900" spc="-30" smtClean="0">
                <a:latin typeface="Century Gothic"/>
                <a:cs typeface="Century Gothic"/>
              </a:rPr>
              <a:t>S</a:t>
            </a:r>
            <a:r>
              <a:rPr lang="pt-BR" sz="4900" spc="-735" smtClean="0">
                <a:latin typeface="Century Gothic"/>
                <a:cs typeface="Century Gothic"/>
              </a:rPr>
              <a:t> </a:t>
            </a:r>
            <a:r>
              <a:rPr lang="pt-BR" sz="4900" spc="-35" smtClean="0">
                <a:latin typeface="Century Gothic"/>
                <a:cs typeface="Century Gothic"/>
              </a:rPr>
              <a:t>H</a:t>
            </a:r>
            <a:r>
              <a:rPr lang="pt-BR" sz="4900" spc="-725" smtClean="0">
                <a:latin typeface="Century Gothic"/>
                <a:cs typeface="Century Gothic"/>
              </a:rPr>
              <a:t> </a:t>
            </a:r>
            <a:r>
              <a:rPr lang="pt-BR" sz="4900" spc="-40" smtClean="0">
                <a:latin typeface="Century Gothic"/>
                <a:cs typeface="Century Gothic"/>
              </a:rPr>
              <a:t>A</a:t>
            </a:r>
            <a:r>
              <a:rPr lang="pt-BR" sz="4900" spc="-725" smtClean="0">
                <a:latin typeface="Century Gothic"/>
                <a:cs typeface="Century Gothic"/>
              </a:rPr>
              <a:t> </a:t>
            </a:r>
            <a:r>
              <a:rPr lang="pt-BR" sz="4900" spc="-30" smtClean="0">
                <a:latin typeface="Century Gothic"/>
                <a:cs typeface="Century Gothic"/>
              </a:rPr>
              <a:t>R</a:t>
            </a:r>
            <a:r>
              <a:rPr lang="pt-BR" sz="4900" spc="-730" smtClean="0">
                <a:latin typeface="Century Gothic"/>
                <a:cs typeface="Century Gothic"/>
              </a:rPr>
              <a:t> </a:t>
            </a:r>
            <a:r>
              <a:rPr lang="pt-BR" sz="4900" spc="-30" smtClean="0">
                <a:latin typeface="Century Gothic"/>
                <a:cs typeface="Century Gothic"/>
              </a:rPr>
              <a:t>E</a:t>
            </a:r>
            <a:r>
              <a:rPr lang="pt-BR" sz="4900" spc="-710" smtClean="0">
                <a:latin typeface="Century Gothic"/>
                <a:cs typeface="Century Gothic"/>
              </a:rPr>
              <a:t> </a:t>
            </a:r>
            <a:r>
              <a:rPr lang="pt-BR" sz="4900" spc="-30" smtClean="0">
                <a:latin typeface="Century Gothic"/>
                <a:cs typeface="Century Gothic"/>
              </a:rPr>
              <a:t>P</a:t>
            </a:r>
            <a:r>
              <a:rPr lang="pt-BR" sz="4900" spc="-625" smtClean="0">
                <a:latin typeface="Century Gothic"/>
                <a:cs typeface="Century Gothic"/>
              </a:rPr>
              <a:t> </a:t>
            </a:r>
            <a:r>
              <a:rPr lang="pt-BR" sz="4900" spc="-30" smtClean="0">
                <a:latin typeface="Century Gothic"/>
                <a:cs typeface="Century Gothic"/>
              </a:rPr>
              <a:t>R</a:t>
            </a:r>
            <a:r>
              <a:rPr lang="pt-BR" sz="4900" spc="-670" smtClean="0">
                <a:latin typeface="Century Gothic"/>
                <a:cs typeface="Century Gothic"/>
              </a:rPr>
              <a:t> </a:t>
            </a:r>
            <a:r>
              <a:rPr lang="pt-BR" sz="4900" spc="550" smtClean="0">
                <a:latin typeface="Century Gothic"/>
                <a:cs typeface="Century Gothic"/>
              </a:rPr>
              <a:t>OGRA</a:t>
            </a:r>
            <a:r>
              <a:rPr lang="pt-BR" sz="4900" spc="-45" smtClean="0">
                <a:latin typeface="Century Gothic"/>
                <a:cs typeface="Century Gothic"/>
              </a:rPr>
              <a:t>M</a:t>
            </a:r>
            <a:endParaRPr lang="pt-BR" sz="490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7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1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0209">
              <a:lnSpc>
                <a:spcPts val="6590"/>
              </a:lnSpc>
            </a:pPr>
            <a:r>
              <a:rPr lang="en-US" spc="-30" smtClean="0">
                <a:latin typeface="Century Gothic"/>
                <a:cs typeface="Century Gothic"/>
              </a:rPr>
              <a:t>THE</a:t>
            </a:r>
            <a:r>
              <a:rPr lang="en-US" spc="5" smtClean="0">
                <a:latin typeface="Century Gothic"/>
                <a:cs typeface="Century Gothic"/>
              </a:rPr>
              <a:t> </a:t>
            </a:r>
            <a:r>
              <a:rPr lang="en-US" spc="-40" smtClean="0">
                <a:latin typeface="Century Gothic"/>
                <a:cs typeface="Century Gothic"/>
              </a:rPr>
              <a:t>TEAM</a:t>
            </a:r>
            <a:endParaRPr lang="en-US" spc="-40" dirty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1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0209">
              <a:lnSpc>
                <a:spcPts val="6590"/>
              </a:lnSpc>
            </a:pPr>
            <a:r>
              <a:rPr lang="en-US" spc="-30" smtClean="0">
                <a:latin typeface="Century Gothic"/>
                <a:cs typeface="Century Gothic"/>
              </a:rPr>
              <a:t>THE</a:t>
            </a:r>
            <a:r>
              <a:rPr lang="en-US" spc="5" smtClean="0">
                <a:latin typeface="Century Gothic"/>
                <a:cs typeface="Century Gothic"/>
              </a:rPr>
              <a:t> </a:t>
            </a:r>
            <a:r>
              <a:rPr lang="en-US" spc="-40" smtClean="0">
                <a:latin typeface="Century Gothic"/>
                <a:cs typeface="Century Gothic"/>
              </a:rPr>
              <a:t>TEAM</a:t>
            </a:r>
            <a:endParaRPr lang="en-US" spc="-40" dirty="0"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Custom</PresentationFormat>
  <Paragraphs>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 A N D/ SPACE S H A R E P R OGRAM</vt:lpstr>
      <vt:lpstr>PowerPoint Presentation</vt:lpstr>
      <vt:lpstr>THE TEAM</vt:lpstr>
      <vt:lpstr>THE TEAM</vt:lpstr>
      <vt:lpstr>THE TEAM</vt:lpstr>
      <vt:lpstr>THE TEAM</vt:lpstr>
      <vt:lpstr>THE TEAM</vt:lpstr>
      <vt:lpstr>THE ORGANISATION</vt:lpstr>
      <vt:lpstr>PowerPoint Presentation</vt:lpstr>
      <vt:lpstr>ADMINISTRATIVE</vt:lpstr>
      <vt:lpstr>FINANCIAL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Dato Jack</dc:creator>
  <cp:lastModifiedBy>Dato Jack</cp:lastModifiedBy>
  <cp:revision>1</cp:revision>
  <dcterms:created xsi:type="dcterms:W3CDTF">2021-12-09T13:38:48Z</dcterms:created>
  <dcterms:modified xsi:type="dcterms:W3CDTF">2021-12-09T13:38:48Z</dcterms:modified>
</cp:coreProperties>
</file>