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A9D1-E72C-4323-8C28-25B8CA57271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EE6E-B62D-4F07-B8E0-5182E34A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4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AA9D1-E72C-4323-8C28-25B8CA57271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5EE6E-B62D-4F07-B8E0-5182E34A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6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415">
              <a:lnSpc>
                <a:spcPts val="4175"/>
              </a:lnSpc>
            </a:pPr>
            <a:r>
              <a:rPr lang="en-US" spc="-5" smtClean="0">
                <a:solidFill>
                  <a:srgbClr val="FFFF00"/>
                </a:solidFill>
              </a:rPr>
              <a:t>Ju</a:t>
            </a:r>
            <a:r>
              <a:rPr lang="en-US" spc="-40" smtClean="0">
                <a:solidFill>
                  <a:srgbClr val="FFFF00"/>
                </a:solidFill>
              </a:rPr>
              <a:t>s</a:t>
            </a:r>
            <a:r>
              <a:rPr lang="en-US" spc="-15" smtClean="0">
                <a:solidFill>
                  <a:srgbClr val="FFFF00"/>
                </a:solidFill>
              </a:rPr>
              <a:t>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pc="-20" smtClean="0">
                <a:solidFill>
                  <a:srgbClr val="FFFF00"/>
                </a:solidFill>
              </a:rPr>
              <a:t>S</a:t>
            </a:r>
            <a:r>
              <a:rPr lang="en-US" spc="-55" smtClean="0">
                <a:solidFill>
                  <a:srgbClr val="FFFF00"/>
                </a:solidFill>
              </a:rPr>
              <a:t>t</a:t>
            </a:r>
            <a:r>
              <a:rPr lang="en-US" spc="-85" smtClean="0">
                <a:solidFill>
                  <a:srgbClr val="FFFF00"/>
                </a:solidFill>
              </a:rPr>
              <a:t>a</a:t>
            </a:r>
            <a:r>
              <a:rPr lang="en-US" spc="-20" smtClean="0">
                <a:solidFill>
                  <a:srgbClr val="FFFF00"/>
                </a:solidFill>
              </a:rPr>
              <a:t>y</a:t>
            </a:r>
          </a:p>
          <a:p>
            <a:pPr marL="12700">
              <a:lnSpc>
                <a:spcPts val="2014"/>
              </a:lnSpc>
            </a:pPr>
            <a:r>
              <a:rPr lang="en-US" sz="1800" b="0" spc="-135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lang="en-US" sz="1800" b="0" spc="-5" smtClean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lang="en-US" sz="1800" b="0" smtClean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lang="en-US" sz="1800" b="0" spc="-5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lang="en-US" sz="1800" b="0" smtClean="0">
                <a:solidFill>
                  <a:srgbClr val="FFFFFF"/>
                </a:solidFill>
                <a:latin typeface="Calibri"/>
                <a:cs typeface="Calibri"/>
              </a:rPr>
              <a:t>e-</a:t>
            </a:r>
            <a:r>
              <a:rPr lang="en-US" sz="1800" b="0" spc="-5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lang="en-US" sz="1800" b="0" spc="-15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lang="en-US" sz="1800" b="0" spc="-5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lang="en-US" sz="1800" b="0" smtClean="0">
                <a:solidFill>
                  <a:srgbClr val="FFFFFF"/>
                </a:solidFill>
                <a:latin typeface="Calibri"/>
                <a:cs typeface="Calibri"/>
              </a:rPr>
              <a:t>p </a:t>
            </a:r>
            <a:r>
              <a:rPr lang="en-US" sz="1800" b="0" spc="-1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lang="en-US" sz="1800" b="0" spc="-4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lang="en-US" sz="1800" b="0" spc="-5" smtClean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lang="en-US" sz="1800" b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lang="en-US" sz="1800" b="0" spc="-1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lang="en-US" sz="1800" b="0" spc="-2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lang="en-US" sz="1800" b="0" spc="-1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lang="en-US" sz="1800" b="0" spc="1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0" spc="-10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lang="en-US" sz="1800" b="0" smtClean="0">
                <a:solidFill>
                  <a:srgbClr val="FFFFFF"/>
                </a:solidFill>
                <a:latin typeface="Calibri"/>
                <a:cs typeface="Calibri"/>
              </a:rPr>
              <a:t>alue</a:t>
            </a:r>
            <a:r>
              <a:rPr lang="en-US" sz="1800" b="0" spc="15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0" spc="-10" smtClean="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8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415">
              <a:lnSpc>
                <a:spcPts val="4175"/>
              </a:lnSpc>
            </a:pPr>
            <a:r>
              <a:rPr lang="en-US" spc="-5" smtClean="0">
                <a:solidFill>
                  <a:srgbClr val="FFFF00"/>
                </a:solidFill>
              </a:rPr>
              <a:t>Ju</a:t>
            </a:r>
            <a:r>
              <a:rPr lang="en-US" spc="-40" smtClean="0">
                <a:solidFill>
                  <a:srgbClr val="FFFF00"/>
                </a:solidFill>
              </a:rPr>
              <a:t>s</a:t>
            </a:r>
            <a:r>
              <a:rPr lang="en-US" spc="-15" smtClean="0">
                <a:solidFill>
                  <a:srgbClr val="FFFF00"/>
                </a:solidFill>
              </a:rPr>
              <a:t>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pc="-20" smtClean="0">
                <a:solidFill>
                  <a:srgbClr val="FFFF00"/>
                </a:solidFill>
              </a:rPr>
              <a:t>S</a:t>
            </a:r>
            <a:r>
              <a:rPr lang="en-US" spc="-55" smtClean="0">
                <a:solidFill>
                  <a:srgbClr val="FFFF00"/>
                </a:solidFill>
              </a:rPr>
              <a:t>t</a:t>
            </a:r>
            <a:r>
              <a:rPr lang="en-US" spc="-85" smtClean="0">
                <a:solidFill>
                  <a:srgbClr val="FFFF00"/>
                </a:solidFill>
              </a:rPr>
              <a:t>a</a:t>
            </a:r>
            <a:r>
              <a:rPr lang="en-US" spc="-20" smtClean="0">
                <a:solidFill>
                  <a:srgbClr val="FFFF00"/>
                </a:solidFill>
              </a:rPr>
              <a:t>y</a:t>
            </a:r>
          </a:p>
          <a:p>
            <a:pPr marL="12700">
              <a:lnSpc>
                <a:spcPts val="2014"/>
              </a:lnSpc>
            </a:pPr>
            <a:r>
              <a:rPr lang="en-US" sz="1800" b="0" spc="-135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lang="en-US" sz="1800" b="0" spc="-5" smtClean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lang="en-US" sz="1800" b="0" smtClean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lang="en-US" sz="1800" b="0" spc="-5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lang="en-US" sz="1800" b="0" smtClean="0">
                <a:solidFill>
                  <a:srgbClr val="FFFFFF"/>
                </a:solidFill>
                <a:latin typeface="Calibri"/>
                <a:cs typeface="Calibri"/>
              </a:rPr>
              <a:t>e-</a:t>
            </a:r>
            <a:r>
              <a:rPr lang="en-US" sz="1800" b="0" spc="-5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lang="en-US" sz="1800" b="0" spc="-15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lang="en-US" sz="1800" b="0" spc="-5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lang="en-US" sz="1800" b="0" smtClean="0">
                <a:solidFill>
                  <a:srgbClr val="FFFFFF"/>
                </a:solidFill>
                <a:latin typeface="Calibri"/>
                <a:cs typeface="Calibri"/>
              </a:rPr>
              <a:t>p </a:t>
            </a:r>
            <a:r>
              <a:rPr lang="en-US" sz="1800" b="0" spc="-1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lang="en-US" sz="1800" b="0" spc="-4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lang="en-US" sz="1800" b="0" spc="-5" smtClean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lang="en-US" sz="1800" b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lang="en-US" sz="1800" b="0" spc="-1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lang="en-US" sz="1800" b="0" spc="-2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lang="en-US" sz="1800" b="0" spc="-1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lang="en-US" sz="1800" b="0" spc="1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0" spc="-10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lang="en-US" sz="1800" b="0" smtClean="0">
                <a:solidFill>
                  <a:srgbClr val="FFFFFF"/>
                </a:solidFill>
                <a:latin typeface="Calibri"/>
                <a:cs typeface="Calibri"/>
              </a:rPr>
              <a:t>alue</a:t>
            </a:r>
            <a:r>
              <a:rPr lang="en-US" sz="1800" b="0" spc="15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0" spc="-10" smtClean="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6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415">
              <a:lnSpc>
                <a:spcPct val="100000"/>
              </a:lnSpc>
            </a:pPr>
            <a:r>
              <a:rPr lang="en-US" spc="-5" smtClean="0">
                <a:solidFill>
                  <a:srgbClr val="FFFF00"/>
                </a:solidFill>
              </a:rPr>
              <a:t>Ju</a:t>
            </a:r>
            <a:r>
              <a:rPr lang="en-US" spc="-40" smtClean="0">
                <a:solidFill>
                  <a:srgbClr val="FFFF00"/>
                </a:solidFill>
              </a:rPr>
              <a:t>s</a:t>
            </a:r>
            <a:r>
              <a:rPr lang="en-US" spc="-15" smtClean="0">
                <a:solidFill>
                  <a:srgbClr val="FFFF00"/>
                </a:solidFill>
              </a:rPr>
              <a:t>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pc="-20" smtClean="0">
                <a:solidFill>
                  <a:srgbClr val="FFFF00"/>
                </a:solidFill>
              </a:rPr>
              <a:t>S</a:t>
            </a:r>
            <a:r>
              <a:rPr lang="en-US" spc="-55" smtClean="0">
                <a:solidFill>
                  <a:srgbClr val="FFFF00"/>
                </a:solidFill>
              </a:rPr>
              <a:t>t</a:t>
            </a:r>
            <a:r>
              <a:rPr lang="en-US" spc="-85" smtClean="0">
                <a:solidFill>
                  <a:srgbClr val="FFFF00"/>
                </a:solidFill>
              </a:rPr>
              <a:t>a</a:t>
            </a:r>
            <a:r>
              <a:rPr lang="en-US" spc="-20" smtClean="0">
                <a:solidFill>
                  <a:srgbClr val="FFFF00"/>
                </a:solidFill>
              </a:rPr>
              <a:t>y</a:t>
            </a:r>
            <a:endParaRPr lang="en-US" spc="-2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3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415">
              <a:lnSpc>
                <a:spcPct val="100000"/>
              </a:lnSpc>
            </a:pPr>
            <a:r>
              <a:rPr lang="en-US" spc="-5" smtClean="0">
                <a:solidFill>
                  <a:srgbClr val="FFFF00"/>
                </a:solidFill>
              </a:rPr>
              <a:t>Ju</a:t>
            </a:r>
            <a:r>
              <a:rPr lang="en-US" spc="-40" smtClean="0">
                <a:solidFill>
                  <a:srgbClr val="FFFF00"/>
                </a:solidFill>
              </a:rPr>
              <a:t>s</a:t>
            </a:r>
            <a:r>
              <a:rPr lang="en-US" spc="-15" smtClean="0">
                <a:solidFill>
                  <a:srgbClr val="FFFF00"/>
                </a:solidFill>
              </a:rPr>
              <a:t>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pc="-20" smtClean="0">
                <a:solidFill>
                  <a:srgbClr val="FFFF00"/>
                </a:solidFill>
              </a:rPr>
              <a:t>S</a:t>
            </a:r>
            <a:r>
              <a:rPr lang="en-US" spc="-55" smtClean="0">
                <a:solidFill>
                  <a:srgbClr val="FFFF00"/>
                </a:solidFill>
              </a:rPr>
              <a:t>t</a:t>
            </a:r>
            <a:r>
              <a:rPr lang="en-US" spc="-85" smtClean="0">
                <a:solidFill>
                  <a:srgbClr val="FFFF00"/>
                </a:solidFill>
              </a:rPr>
              <a:t>a</a:t>
            </a:r>
            <a:r>
              <a:rPr lang="en-US" spc="-20" smtClean="0">
                <a:solidFill>
                  <a:srgbClr val="FFFF00"/>
                </a:solidFill>
              </a:rPr>
              <a:t>y</a:t>
            </a:r>
            <a:endParaRPr lang="en-US" spc="-2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4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3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1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24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Just Stay Your One-Stop Property Value Manager</vt:lpstr>
      <vt:lpstr>Just Stay Your One-Stop Property Value Manager</vt:lpstr>
      <vt:lpstr>Just Stay</vt:lpstr>
      <vt:lpstr>Just Stay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Dato Jack</dc:creator>
  <cp:lastModifiedBy>Dato Jack</cp:lastModifiedBy>
  <cp:revision>1</cp:revision>
  <dcterms:created xsi:type="dcterms:W3CDTF">2021-12-09T13:19:49Z</dcterms:created>
  <dcterms:modified xsi:type="dcterms:W3CDTF">2021-12-09T13:19:49Z</dcterms:modified>
</cp:coreProperties>
</file>